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8" r:id="rId4"/>
    <p:sldId id="262" r:id="rId5"/>
    <p:sldId id="284" r:id="rId6"/>
    <p:sldId id="283" r:id="rId7"/>
    <p:sldId id="282" r:id="rId8"/>
    <p:sldId id="281" r:id="rId9"/>
    <p:sldId id="280" r:id="rId10"/>
    <p:sldId id="279" r:id="rId11"/>
    <p:sldId id="286" r:id="rId12"/>
    <p:sldId id="276" r:id="rId13"/>
    <p:sldId id="275" r:id="rId14"/>
    <p:sldId id="274" r:id="rId15"/>
    <p:sldId id="273" r:id="rId16"/>
    <p:sldId id="272" r:id="rId17"/>
    <p:sldId id="271" r:id="rId18"/>
    <p:sldId id="270" r:id="rId19"/>
    <p:sldId id="269" r:id="rId20"/>
    <p:sldId id="268" r:id="rId21"/>
    <p:sldId id="267" r:id="rId22"/>
    <p:sldId id="266" r:id="rId23"/>
    <p:sldId id="265" r:id="rId24"/>
    <p:sldId id="264" r:id="rId25"/>
    <p:sldId id="289" r:id="rId26"/>
    <p:sldId id="285" r:id="rId27"/>
    <p:sldId id="257" r:id="rId28"/>
    <p:sldId id="259" r:id="rId29"/>
    <p:sldId id="261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0DC5-E851-7B30-1B1C-83B257E83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3B560-DE25-B93B-427E-76CEF12C2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58926-7BB3-0357-2CD2-3086C7DA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2F67A-337A-8247-8466-1216471A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37442-3478-35BE-71F0-A0538C00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3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B830-3B9C-3588-DF00-2F55C5549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1B25C-076E-048A-A8AD-9A4F3E0C8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78D6-F855-024E-42BE-6990E550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3FDFC-20A1-6C05-381C-17F5DA93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62CD-40EF-B881-447F-F095FC72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279366-DE0A-53D7-2F4E-AFBF649F8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60076-B4C6-4594-1C1A-F3F037B88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C7784-9491-4929-F90F-04852E82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18257-BC1A-0557-DF8F-93C93E14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8383D-A681-C277-1D52-7EB0C52C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3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27031-1FBA-9BD1-96C5-C45D5902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538BA-F8F9-42B6-1171-C52672FF3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0EEC-2EC5-38FC-26C6-037632AC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A5C0A-5F82-AF69-34AB-1E9AFB38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B1819-446E-2E02-851B-FF38A98C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5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7A71-D127-1EEE-E696-8CA20C5C6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9102E-90FA-6FAD-DE63-FA754EC55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97814-95DA-E360-B948-BC20C5713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0234B-2B6C-08B2-7C0A-E795D5F1F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CCE16-2F1C-0D2F-6C8C-04E6CD41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7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7CFE7-0984-FF79-2FE3-CF8C889F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2D227-7E9B-560F-7727-97D16F820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5B579-E215-B70F-D079-86119D243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6F79A-89E5-7A31-BFAA-CBD13065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5D7CA-D80A-57F5-4829-FA215CA6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6CF89-CFCD-AD13-8F5E-6D1D5F32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8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F18B-127E-E85D-32D7-355D0FC7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7C2B5-99B1-B0A9-985E-F262F75D6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9A9BE-3987-8EBA-7524-CC40F45FE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34DEA-0E06-A82F-E031-187D8E5ED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051D8-C55F-479B-C1EC-E48778B26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4F2E6-F1D9-A4EA-B48A-C34EAB74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E4CB7-AA48-C9B5-22BD-5FD45330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36A07-7C39-5549-0966-2A4A00D8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5DA2-F5B8-A589-4746-36740A257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8944E-1244-E015-BCCE-7FD9AC66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264A9-5D6A-D491-F159-A138D41D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4409-8184-E9BB-D15D-FAFC9A4F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7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BD554-355C-F3BA-7872-E066965E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E0BC5E-B98D-2EC9-1940-E9C5FE54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E5481-829E-4119-9B68-4642270F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75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9647A-C23E-9304-4A37-3E1CA662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4864-3C8C-18BA-EC80-562681ED7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3E1ED-C6AE-12D1-27FF-D5EF4061D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D79D1-2203-B0B2-C4B0-6E000650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55E34-9A3D-4A90-F992-9C946264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64F91-7D76-20D4-BD6D-4EB279AE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0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F807-BCA2-5F00-5CAD-8B8DD93C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40DBC3-3CD5-B404-B41C-5DD224A419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98FD8-7FEC-0BD5-3E6B-C818B840F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39CD4-3DE6-26EC-7BBA-46C988735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3CFF-9BD3-524A-2F62-D9C49B81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83AA4-B4FC-1B61-5289-C41F3717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7FAAF7-1191-49FF-7854-42D8D4A6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C88B9-C2B3-F196-D92D-365C10E4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86DB0-707E-590C-42FF-EDF3CE65C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1DD49-CB8C-4321-8757-AF89D49644B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831-A7BA-D03B-A399-10F7F69D4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A8D58-3FC8-8A3D-DE29-AF522BF0B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9D4BA-A835-4270-99A9-A3E081ED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6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oup of people giving each other high five&#10;&#10;Description automatically generated with medium confidence">
            <a:extLst>
              <a:ext uri="{FF2B5EF4-FFF2-40B4-BE49-F238E27FC236}">
                <a16:creationId xmlns:a16="http://schemas.microsoft.com/office/drawing/2014/main" id="{A0DC6C1A-2333-7D1D-8B8E-BF4515C58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95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llage of people in hexagons&#10;&#10;Description automatically generated with medium confidence">
            <a:extLst>
              <a:ext uri="{FF2B5EF4-FFF2-40B4-BE49-F238E27FC236}">
                <a16:creationId xmlns:a16="http://schemas.microsoft.com/office/drawing/2014/main" id="{41120CEB-4735-FC78-E24E-A63514BCB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2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eating food on a plate&#10;&#10;Description automatically generated with low confidence">
            <a:extLst>
              <a:ext uri="{FF2B5EF4-FFF2-40B4-BE49-F238E27FC236}">
                <a16:creationId xmlns:a16="http://schemas.microsoft.com/office/drawing/2014/main" id="{2BA4119E-3C06-5312-BDFB-1235F0E75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ed and white hexagons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A5FE727-5E20-C43C-E4AD-3A77D0E3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4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5EE4FDF9-E3A4-BAB1-378F-C46EA91BF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13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creenshot, clothing, person&#10;&#10;Description automatically generated">
            <a:extLst>
              <a:ext uri="{FF2B5EF4-FFF2-40B4-BE49-F238E27FC236}">
                <a16:creationId xmlns:a16="http://schemas.microsoft.com/office/drawing/2014/main" id="{E79257F0-AE89-9A89-D0CC-520BFB0FF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84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diagram of a company structure&#10;&#10;Description automatically generated with low confidence">
            <a:extLst>
              <a:ext uri="{FF2B5EF4-FFF2-40B4-BE49-F238E27FC236}">
                <a16:creationId xmlns:a16="http://schemas.microsoft.com/office/drawing/2014/main" id="{38AE4305-C2DA-7CAA-C88E-D80A8E3E9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15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human face, clothing, smile, person&#10;&#10;Description automatically generated">
            <a:extLst>
              <a:ext uri="{FF2B5EF4-FFF2-40B4-BE49-F238E27FC236}">
                <a16:creationId xmlns:a16="http://schemas.microsoft.com/office/drawing/2014/main" id="{427E1231-DB40-BBB5-1AB1-86000195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48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circles&#10;&#10;Description automatically generated with low confidence">
            <a:extLst>
              <a:ext uri="{FF2B5EF4-FFF2-40B4-BE49-F238E27FC236}">
                <a16:creationId xmlns:a16="http://schemas.microsoft.com/office/drawing/2014/main" id="{B15C35AD-C5C9-3F6A-27AA-220ADD187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76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diagram of tasks&#10;&#10;Description automatically generated with low confidence">
            <a:extLst>
              <a:ext uri="{FF2B5EF4-FFF2-40B4-BE49-F238E27FC236}">
                <a16:creationId xmlns:a16="http://schemas.microsoft.com/office/drawing/2014/main" id="{50D9B389-E131-0585-B7B0-9A13EC4E5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51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, screenshot, font, red&#10;&#10;Description automatically generated">
            <a:extLst>
              <a:ext uri="{FF2B5EF4-FFF2-40B4-BE49-F238E27FC236}">
                <a16:creationId xmlns:a16="http://schemas.microsoft.com/office/drawing/2014/main" id="{13DD8F16-E566-0901-1CEA-9404C2293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9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font, screenshot, design&#10;&#10;Description automatically generated">
            <a:extLst>
              <a:ext uri="{FF2B5EF4-FFF2-40B4-BE49-F238E27FC236}">
                <a16:creationId xmlns:a16="http://schemas.microsoft.com/office/drawing/2014/main" id="{08F90CEB-9932-5460-299B-578AF3A54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67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human face, text, smile, person&#10;&#10;Description automatically generated">
            <a:extLst>
              <a:ext uri="{FF2B5EF4-FFF2-40B4-BE49-F238E27FC236}">
                <a16:creationId xmlns:a16="http://schemas.microsoft.com/office/drawing/2014/main" id="{2ACF16CF-E743-17C8-463F-006FD0D6B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53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3A28F6B2-E66F-F6C7-32B5-5A209575D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15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4A02603-1B00-E896-A692-54ACF02B7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r="71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80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13C6065-85DF-EDB1-E9A6-E1A37212B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69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, human face, smile, screenshot&#10;&#10;Description automatically generated">
            <a:extLst>
              <a:ext uri="{FF2B5EF4-FFF2-40B4-BE49-F238E27FC236}">
                <a16:creationId xmlns:a16="http://schemas.microsoft.com/office/drawing/2014/main" id="{55F738C5-1498-2E3A-098A-4E0FB5E87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0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a headset and a computer&#10;&#10;Description automatically generated with low confidence">
            <a:extLst>
              <a:ext uri="{FF2B5EF4-FFF2-40B4-BE49-F238E27FC236}">
                <a16:creationId xmlns:a16="http://schemas.microsoft.com/office/drawing/2014/main" id="{F276486B-124D-65F2-48F5-5B304C0D4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survey&#10;&#10;Description automatically generated with medium confidence">
            <a:extLst>
              <a:ext uri="{FF2B5EF4-FFF2-40B4-BE49-F238E27FC236}">
                <a16:creationId xmlns:a16="http://schemas.microsoft.com/office/drawing/2014/main" id="{88FD4AC0-A786-3787-EDDD-5F662055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5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screenshot of a survey&#10;&#10;Description automatically generated with medium confidence">
            <a:extLst>
              <a:ext uri="{FF2B5EF4-FFF2-40B4-BE49-F238E27FC236}">
                <a16:creationId xmlns:a16="http://schemas.microsoft.com/office/drawing/2014/main" id="{6DA58E45-8A03-C554-AEE9-6A7904FCD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82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rochure&#10;&#10;Description automatically generated with low confidence">
            <a:extLst>
              <a:ext uri="{FF2B5EF4-FFF2-40B4-BE49-F238E27FC236}">
                <a16:creationId xmlns:a16="http://schemas.microsoft.com/office/drawing/2014/main" id="{BDD83F1A-1189-EE3B-5C81-9403E6DC9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4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clothing, person, human face&#10;&#10;Description automatically generated">
            <a:extLst>
              <a:ext uri="{FF2B5EF4-FFF2-40B4-BE49-F238E27FC236}">
                <a16:creationId xmlns:a16="http://schemas.microsoft.com/office/drawing/2014/main" id="{1DD5138F-5401-B175-6ACB-5574CDB3E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question&#10;&#10;Description automatically generated with low confidence">
            <a:extLst>
              <a:ext uri="{FF2B5EF4-FFF2-40B4-BE49-F238E27FC236}">
                <a16:creationId xmlns:a16="http://schemas.microsoft.com/office/drawing/2014/main" id="{469A2BEB-2D82-CB72-E0C3-CF4562721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85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cratching her head&#10;&#10;Description automatically generated">
            <a:extLst>
              <a:ext uri="{FF2B5EF4-FFF2-40B4-BE49-F238E27FC236}">
                <a16:creationId xmlns:a16="http://schemas.microsoft.com/office/drawing/2014/main" id="{F859486B-BDE5-2F24-0066-85E52AD4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0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creenshot, font, circle&#10;&#10;Description automatically generated">
            <a:extLst>
              <a:ext uri="{FF2B5EF4-FFF2-40B4-BE49-F238E27FC236}">
                <a16:creationId xmlns:a16="http://schemas.microsoft.com/office/drawing/2014/main" id="{79D2CDF4-1358-AF2C-C294-D9678996E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42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creenshot, font, circle&#10;&#10;Description automatically generated">
            <a:extLst>
              <a:ext uri="{FF2B5EF4-FFF2-40B4-BE49-F238E27FC236}">
                <a16:creationId xmlns:a16="http://schemas.microsoft.com/office/drawing/2014/main" id="{524641A1-E151-C600-C052-02B76B7AA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25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B1311E7D-7871-F323-B2C5-180EEAB61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0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hand holding a sign&#10;&#10;Description automatically generated with low confidence">
            <a:extLst>
              <a:ext uri="{FF2B5EF4-FFF2-40B4-BE49-F238E27FC236}">
                <a16:creationId xmlns:a16="http://schemas.microsoft.com/office/drawing/2014/main" id="{FE59CE7F-0A75-F569-A49B-D87C06A31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64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B1A838EC-C71F-C50A-1E10-217CBDABD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person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ECBE3052-8868-C935-E338-1DEC950FC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39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Imani</dc:creator>
  <cp:lastModifiedBy>Jones, Imani</cp:lastModifiedBy>
  <cp:revision>3</cp:revision>
  <dcterms:created xsi:type="dcterms:W3CDTF">2023-06-18T11:02:50Z</dcterms:created>
  <dcterms:modified xsi:type="dcterms:W3CDTF">2023-06-19T02:01:03Z</dcterms:modified>
</cp:coreProperties>
</file>